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73" r:id="rId4"/>
    <p:sldId id="271" r:id="rId5"/>
    <p:sldId id="272" r:id="rId6"/>
    <p:sldId id="274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838C"/>
    <a:srgbClr val="1F7E86"/>
    <a:srgbClr val="084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6327"/>
  </p:normalViewPr>
  <p:slideViewPr>
    <p:cSldViewPr snapToGrid="0">
      <p:cViewPr varScale="1">
        <p:scale>
          <a:sx n="128" d="100"/>
          <a:sy n="128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86991-FB42-8000-A99B-DBBD65F8D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FF9DAA-C74E-083E-57D8-8326D073F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C1452-DB57-5AEA-61F8-A1FE1858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461C-9CE8-8E40-8868-B54F21C391F2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C9670-C69E-3408-2244-2DF208674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F6BAD-6C51-DA93-9FCB-1281EEDAC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6710-E905-994B-B898-98ED359E4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1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CFE8C-B68F-4744-BC26-5F2300B7C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B4B38-8B5E-FE5C-85F8-052BD0F28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170F8-1114-F9D2-3005-25C7F257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461C-9CE8-8E40-8868-B54F21C391F2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C8626-1EE6-1386-D033-1889BF7B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32326-82E0-B8B8-1EA9-B97DA234E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6710-E905-994B-B898-98ED359E4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0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E1D2AF-BA73-E785-923C-DBC0DF7F8D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41A16B-F5EB-D923-CB58-17B152EE9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593B2-4F64-E9C4-70BA-7079CDB55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461C-9CE8-8E40-8868-B54F21C391F2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4E3C7-6B3F-2D74-5AD9-0CCFDD7A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23581-3B25-7FED-8FBD-4149F880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6710-E905-994B-B898-98ED359E4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2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A5275-BCB1-7D4C-4032-5CA9FF35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F876D-F034-B31F-F0C1-06A4CEBF3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27101-F6FC-A261-15F6-37E4FF1E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461C-9CE8-8E40-8868-B54F21C391F2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C2153-106B-CE86-B42C-C1A077B82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5BD7E-7EE1-43D1-1F95-A5FA69C4B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6710-E905-994B-B898-98ED359E4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7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DC874-DE07-EDE2-DB35-DB2A23E6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1A2CF-4B34-7D3A-93AA-C78984B95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78A3B-5EFA-BD0E-E121-86A61175B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461C-9CE8-8E40-8868-B54F21C391F2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F0703-F902-0864-BD26-8FE1204C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54093-C7F0-699C-BC52-F88CD8B4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6710-E905-994B-B898-98ED359E4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0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B85A-73C7-C763-7FC5-F111A089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CA24D-7D8C-2B1A-1BAB-9A63CE8AD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A4656-AEB2-331F-75D0-A128175F4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8949A-4506-30F5-EC29-F1E3F5A70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461C-9CE8-8E40-8868-B54F21C391F2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5B537-F0AB-0E9B-E7E5-3E186B403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EE8F2-A906-3B93-7135-8D3A0BB13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6710-E905-994B-B898-98ED359E4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2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72301-83F5-2BD4-91C4-EB5B6776E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40897-9539-FF2A-E8C5-97DF75B36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3F71A-E735-F882-B0C3-4A5FEC6E0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B5D15F-B66A-5900-7642-33FB67CBA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B67119-B36C-5116-651A-AD137936B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7B09DC-969D-2CB6-343D-BD2FC09F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461C-9CE8-8E40-8868-B54F21C391F2}" type="datetimeFigureOut">
              <a:rPr lang="en-US" smtClean="0"/>
              <a:t>6/22/23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087BE3-4D28-8719-3069-6C1C3604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75464D-627C-C24B-C84C-15CB9E16B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6710-E905-994B-B898-98ED359E4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4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4AA64-C605-0917-FBAF-923A9287F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A6CA4A-4664-EBB2-F5B9-2B51BC223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461C-9CE8-8E40-8868-B54F21C391F2}" type="datetimeFigureOut">
              <a:rPr lang="en-US" smtClean="0"/>
              <a:t>6/22/23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937F5-6C50-212B-818C-3EEC6FF4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97917-932E-8E6E-5F53-C26273A4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6710-E905-994B-B898-98ED359E4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4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E8C16F-6C93-9D26-75D6-5FF6369D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461C-9CE8-8E40-8868-B54F21C391F2}" type="datetimeFigureOut">
              <a:rPr lang="en-US" smtClean="0"/>
              <a:t>6/22/23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CDF78A-E7FF-B5CC-2838-F6899B59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86E14-C970-4EEF-579C-259618C2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6710-E905-994B-B898-98ED359E4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4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7591-F718-00E0-51B5-AE12EEE5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7684D-995D-581E-4150-0CFD95C22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38602-8BF7-AA99-A448-15E349068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1F484-7141-F359-86CB-80B50CC9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461C-9CE8-8E40-8868-B54F21C391F2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1070D-05D3-61EE-9CF3-B27B2091E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D2579-34AD-017A-D44C-8C99AB77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6710-E905-994B-B898-98ED359E4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3A24-5279-FA56-4D46-327E96BB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2EC68C-D8A0-64CD-CDA2-B5BE801A4C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1A060-EDB4-7A9E-A3B9-BFCDCA7E2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0B94A-E036-CB5F-942E-E8D685F3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461C-9CE8-8E40-8868-B54F21C391F2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3EC59-6AE6-D5ED-C075-A595BEFA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17031-3159-A98A-364D-0FFE2B106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6710-E905-994B-B898-98ED359E4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5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8802A-49DE-C513-A34B-B62D84D48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EBCA1-7FB1-17EF-79A8-2C4FE0507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309B9-C03D-B0E1-75AE-1C7713B5E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C461C-9CE8-8E40-8868-B54F21C391F2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5F29-72F5-0411-B6F6-C525F2C11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BFC5F-AEC9-D491-B1C3-4761447B1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36710-E905-994B-B898-98ED359E4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6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83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6594B3-06C1-5A44-46B4-DA9C6BE390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8" t="58191" r="88363"/>
          <a:stretch/>
        </p:blipFill>
        <p:spPr>
          <a:xfrm>
            <a:off x="10727377" y="0"/>
            <a:ext cx="1464623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8BC3671-4A44-E3D0-BF92-322E94B3C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90" y="5237944"/>
            <a:ext cx="1070339" cy="107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D1E22B-DE0C-3F83-4C34-850F22F3FFE0}"/>
              </a:ext>
            </a:extLst>
          </p:cNvPr>
          <p:cNvSpPr txBox="1"/>
          <p:nvPr/>
        </p:nvSpPr>
        <p:spPr>
          <a:xfrm>
            <a:off x="713490" y="1843074"/>
            <a:ext cx="67666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ZA" sz="4400" b="1" i="0" u="none" strike="noStrike" dirty="0">
                <a:solidFill>
                  <a:srgbClr val="FFFFFF"/>
                </a:solidFill>
                <a:effectLst/>
                <a:latin typeface="Montserrat" pitchFamily="2" charset="77"/>
              </a:rPr>
              <a:t>Nedbank </a:t>
            </a:r>
            <a:endParaRPr lang="en-ZA" sz="4400" b="0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A82500-8707-732F-4042-9335E538078D}"/>
              </a:ext>
            </a:extLst>
          </p:cNvPr>
          <p:cNvSpPr txBox="1"/>
          <p:nvPr/>
        </p:nvSpPr>
        <p:spPr>
          <a:xfrm>
            <a:off x="713490" y="2851161"/>
            <a:ext cx="6100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ZA" sz="2400" b="1" i="0" u="none" strike="noStrike" dirty="0">
                <a:solidFill>
                  <a:srgbClr val="FFFFFF"/>
                </a:solidFill>
                <a:effectLst/>
                <a:latin typeface="Montserrat" pitchFamily="2" charset="77"/>
              </a:rPr>
              <a:t>2003 Strategy – Slides </a:t>
            </a:r>
            <a:endParaRPr lang="en-ZA" sz="2400" b="0" dirty="0"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DBC4FF-C7DE-6278-59CF-3B3F822256C9}"/>
              </a:ext>
            </a:extLst>
          </p:cNvPr>
          <p:cNvSpPr txBox="1"/>
          <p:nvPr/>
        </p:nvSpPr>
        <p:spPr>
          <a:xfrm>
            <a:off x="713490" y="3590145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ZA" dirty="0"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56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A635D3-7143-945F-BDCE-E1730702E1AE}"/>
              </a:ext>
            </a:extLst>
          </p:cNvPr>
          <p:cNvSpPr txBox="1"/>
          <p:nvPr/>
        </p:nvSpPr>
        <p:spPr>
          <a:xfrm>
            <a:off x="713490" y="562914"/>
            <a:ext cx="6766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ZA" sz="3600" b="1" i="0" u="none" strike="noStrike" dirty="0">
                <a:solidFill>
                  <a:srgbClr val="21838C"/>
                </a:solidFill>
                <a:effectLst/>
                <a:latin typeface="Montserrat" pitchFamily="2" charset="77"/>
              </a:rPr>
              <a:t>2003</a:t>
            </a:r>
            <a:endParaRPr lang="en-ZA" sz="3600" b="0" dirty="0">
              <a:solidFill>
                <a:srgbClr val="21838C"/>
              </a:solidFill>
              <a:effectLst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FC111D-4A23-CBA3-AF58-719B556AC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90" y="5910328"/>
            <a:ext cx="605859" cy="605859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6F53A4D-2E86-3A98-2D83-2FFDDAD5F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430" y="806632"/>
            <a:ext cx="7366218" cy="550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82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A635D3-7143-945F-BDCE-E1730702E1AE}"/>
              </a:ext>
            </a:extLst>
          </p:cNvPr>
          <p:cNvSpPr txBox="1"/>
          <p:nvPr/>
        </p:nvSpPr>
        <p:spPr>
          <a:xfrm>
            <a:off x="713490" y="562914"/>
            <a:ext cx="6766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ZA" sz="3600" b="1" i="0" u="none" strike="noStrike" dirty="0">
                <a:solidFill>
                  <a:srgbClr val="21838C"/>
                </a:solidFill>
                <a:effectLst/>
                <a:latin typeface="Montserrat" pitchFamily="2" charset="77"/>
              </a:rPr>
              <a:t>2003</a:t>
            </a:r>
            <a:endParaRPr lang="en-ZA" sz="3600" b="0" dirty="0">
              <a:solidFill>
                <a:srgbClr val="21838C"/>
              </a:solidFill>
              <a:effectLst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FC111D-4A23-CBA3-AF58-719B556AC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90" y="5910328"/>
            <a:ext cx="605859" cy="605859"/>
          </a:xfrm>
          <a:prstGeom prst="rect">
            <a:avLst/>
          </a:prstGeom>
        </p:spPr>
      </p:pic>
      <p:pic>
        <p:nvPicPr>
          <p:cNvPr id="5" name="Picture 4" descr="A picture containing text, businesscard, screenshot, font&#10;&#10;Description automatically generated">
            <a:extLst>
              <a:ext uri="{FF2B5EF4-FFF2-40B4-BE49-F238E27FC236}">
                <a16:creationId xmlns:a16="http://schemas.microsoft.com/office/drawing/2014/main" id="{7AC8FFAB-2D41-6FAF-46EB-2AC9348B1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809" y="968073"/>
            <a:ext cx="7614307" cy="554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5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A635D3-7143-945F-BDCE-E1730702E1AE}"/>
              </a:ext>
            </a:extLst>
          </p:cNvPr>
          <p:cNvSpPr txBox="1"/>
          <p:nvPr/>
        </p:nvSpPr>
        <p:spPr>
          <a:xfrm>
            <a:off x="713490" y="562914"/>
            <a:ext cx="6766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ZA" sz="3600" b="1" i="0" u="none" strike="noStrike" dirty="0">
                <a:solidFill>
                  <a:srgbClr val="21838C"/>
                </a:solidFill>
                <a:effectLst/>
                <a:latin typeface="Montserrat" pitchFamily="2" charset="77"/>
              </a:rPr>
              <a:t>2003</a:t>
            </a:r>
            <a:endParaRPr lang="en-ZA" sz="3600" b="0" dirty="0">
              <a:solidFill>
                <a:srgbClr val="21838C"/>
              </a:solidFill>
              <a:effectLst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FC111D-4A23-CBA3-AF58-719B556AC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90" y="5910328"/>
            <a:ext cx="605859" cy="605859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E8FAA1F-155C-78B9-F108-6F95EA437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460" y="974457"/>
            <a:ext cx="7493877" cy="546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06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A635D3-7143-945F-BDCE-E1730702E1AE}"/>
              </a:ext>
            </a:extLst>
          </p:cNvPr>
          <p:cNvSpPr txBox="1"/>
          <p:nvPr/>
        </p:nvSpPr>
        <p:spPr>
          <a:xfrm>
            <a:off x="713490" y="562914"/>
            <a:ext cx="6766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ZA" sz="3600" b="1" i="0" u="none" strike="noStrike" dirty="0">
                <a:solidFill>
                  <a:srgbClr val="21838C"/>
                </a:solidFill>
                <a:effectLst/>
                <a:latin typeface="Montserrat" pitchFamily="2" charset="77"/>
              </a:rPr>
              <a:t>2003</a:t>
            </a:r>
            <a:endParaRPr lang="en-ZA" sz="3600" b="0" dirty="0">
              <a:solidFill>
                <a:srgbClr val="21838C"/>
              </a:solidFill>
              <a:effectLst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FC111D-4A23-CBA3-AF58-719B556AC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90" y="5910328"/>
            <a:ext cx="605859" cy="605859"/>
          </a:xfrm>
          <a:prstGeom prst="rect">
            <a:avLst/>
          </a:prstGeom>
        </p:spPr>
      </p:pic>
      <p:pic>
        <p:nvPicPr>
          <p:cNvPr id="4" name="Picture 3" descr="A picture containing text, screenshot, diagram, software&#10;&#10;Description automatically generated">
            <a:extLst>
              <a:ext uri="{FF2B5EF4-FFF2-40B4-BE49-F238E27FC236}">
                <a16:creationId xmlns:a16="http://schemas.microsoft.com/office/drawing/2014/main" id="{261DBCBA-AD13-55BA-345F-871529FC9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461" y="1209245"/>
            <a:ext cx="7514021" cy="525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0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A635D3-7143-945F-BDCE-E1730702E1AE}"/>
              </a:ext>
            </a:extLst>
          </p:cNvPr>
          <p:cNvSpPr txBox="1"/>
          <p:nvPr/>
        </p:nvSpPr>
        <p:spPr>
          <a:xfrm>
            <a:off x="713490" y="562914"/>
            <a:ext cx="6766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ZA" sz="3600" b="1" i="0" u="none" strike="noStrike" dirty="0">
                <a:solidFill>
                  <a:srgbClr val="21838C"/>
                </a:solidFill>
                <a:effectLst/>
                <a:latin typeface="Montserrat" pitchFamily="2" charset="77"/>
              </a:rPr>
              <a:t>2003</a:t>
            </a:r>
            <a:endParaRPr lang="en-ZA" sz="3600" b="0" dirty="0">
              <a:solidFill>
                <a:srgbClr val="21838C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749FA7-F01A-D4DC-2EAF-921C83BD5CEE}"/>
              </a:ext>
            </a:extLst>
          </p:cNvPr>
          <p:cNvSpPr txBox="1"/>
          <p:nvPr/>
        </p:nvSpPr>
        <p:spPr>
          <a:xfrm>
            <a:off x="713490" y="1560177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ZA" b="1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FC111D-4A23-CBA3-AF58-719B556AC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90" y="5910328"/>
            <a:ext cx="605859" cy="605859"/>
          </a:xfrm>
          <a:prstGeom prst="rect">
            <a:avLst/>
          </a:prstGeom>
        </p:spPr>
      </p:pic>
      <p:pic>
        <p:nvPicPr>
          <p:cNvPr id="3" name="Picture 2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143CE905-6BD6-6E39-7DE5-36CB6C233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028" y="886079"/>
            <a:ext cx="7088571" cy="53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2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83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B1E677-35A7-1B92-FFB5-584738D67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951" y="5162045"/>
            <a:ext cx="1086098" cy="1086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6594B3-06C1-5A44-46B4-DA9C6BE390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8" t="58191" r="88363"/>
          <a:stretch/>
        </p:blipFill>
        <p:spPr>
          <a:xfrm>
            <a:off x="10727377" y="0"/>
            <a:ext cx="146462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52B9BA-BFB7-EE4B-7139-B2AB7AF6FEAC}"/>
              </a:ext>
            </a:extLst>
          </p:cNvPr>
          <p:cNvSpPr txBox="1"/>
          <p:nvPr/>
        </p:nvSpPr>
        <p:spPr>
          <a:xfrm>
            <a:off x="2712699" y="2921168"/>
            <a:ext cx="67666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ZA" sz="6000" b="1" dirty="0">
                <a:solidFill>
                  <a:schemeClr val="bg1"/>
                </a:solidFill>
                <a:latin typeface="Montserrat" pitchFamily="2" charset="77"/>
              </a:rPr>
              <a:t>Thank you.</a:t>
            </a:r>
            <a:endParaRPr lang="en-ZA" sz="60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5155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CON CAPITAL Presentation template 1" id="{99878546-85F2-4F4D-A1FD-11EA0ABB2B09}" vid="{157CE73C-1F3F-DB4B-9C76-99A0FDA33F4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13</Words>
  <Application>Microsoft Macintosh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Anda Ngcaba</dc:creator>
  <cp:lastModifiedBy>Andile Ngcaba</cp:lastModifiedBy>
  <cp:revision>2</cp:revision>
  <dcterms:created xsi:type="dcterms:W3CDTF">2023-06-22T13:49:51Z</dcterms:created>
  <dcterms:modified xsi:type="dcterms:W3CDTF">2023-06-22T14:41:15Z</dcterms:modified>
</cp:coreProperties>
</file>